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0" r:id="rId3"/>
    <p:sldId id="261" r:id="rId4"/>
    <p:sldId id="268" r:id="rId5"/>
    <p:sldId id="270" r:id="rId6"/>
    <p:sldId id="269" r:id="rId7"/>
    <p:sldId id="267" r:id="rId8"/>
    <p:sldId id="259" r:id="rId9"/>
    <p:sldId id="266" r:id="rId10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658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034276" y="4825"/>
            <a:ext cx="913765" cy="5139055"/>
          </a:xfrm>
          <a:custGeom>
            <a:avLst/>
            <a:gdLst/>
            <a:ahLst/>
            <a:cxnLst/>
            <a:rect l="l" t="t" r="r" b="b"/>
            <a:pathLst>
              <a:path w="913765" h="5139055">
                <a:moveTo>
                  <a:pt x="0" y="0"/>
                </a:moveTo>
                <a:lnTo>
                  <a:pt x="913553" y="5138672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585880" y="2770802"/>
            <a:ext cx="3558540" cy="2372995"/>
          </a:xfrm>
          <a:custGeom>
            <a:avLst/>
            <a:gdLst/>
            <a:ahLst/>
            <a:cxnLst/>
            <a:rect l="l" t="t" r="r" b="b"/>
            <a:pathLst>
              <a:path w="3558540" h="2372995">
                <a:moveTo>
                  <a:pt x="3558119" y="0"/>
                </a:moveTo>
                <a:lnTo>
                  <a:pt x="0" y="2372696"/>
                </a:lnTo>
              </a:path>
            </a:pathLst>
          </a:custGeom>
          <a:ln w="9525">
            <a:solidFill>
              <a:srgbClr val="D7D7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886575" y="0"/>
            <a:ext cx="2257425" cy="5143500"/>
          </a:xfrm>
          <a:custGeom>
            <a:avLst/>
            <a:gdLst/>
            <a:ahLst/>
            <a:cxnLst/>
            <a:rect l="l" t="t" r="r" b="b"/>
            <a:pathLst>
              <a:path w="2257425" h="5143500">
                <a:moveTo>
                  <a:pt x="2257424" y="0"/>
                </a:moveTo>
                <a:lnTo>
                  <a:pt x="1532591" y="0"/>
                </a:lnTo>
                <a:lnTo>
                  <a:pt x="0" y="5143496"/>
                </a:lnTo>
                <a:lnTo>
                  <a:pt x="2257424" y="5143496"/>
                </a:lnTo>
                <a:lnTo>
                  <a:pt x="2257424" y="0"/>
                </a:lnTo>
                <a:close/>
              </a:path>
            </a:pathLst>
          </a:custGeom>
          <a:solidFill>
            <a:srgbClr val="90C225">
              <a:alpha val="2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202578" y="0"/>
            <a:ext cx="1941830" cy="5143500"/>
          </a:xfrm>
          <a:custGeom>
            <a:avLst/>
            <a:gdLst/>
            <a:ahLst/>
            <a:cxnLst/>
            <a:rect l="l" t="t" r="r" b="b"/>
            <a:pathLst>
              <a:path w="1941829" h="5143500">
                <a:moveTo>
                  <a:pt x="1941421" y="0"/>
                </a:moveTo>
                <a:lnTo>
                  <a:pt x="0" y="0"/>
                </a:lnTo>
                <a:lnTo>
                  <a:pt x="906244" y="5143496"/>
                </a:lnTo>
                <a:lnTo>
                  <a:pt x="1941421" y="5143496"/>
                </a:lnTo>
                <a:lnTo>
                  <a:pt x="1941421" y="0"/>
                </a:lnTo>
                <a:close/>
              </a:path>
            </a:pathLst>
          </a:custGeom>
          <a:solidFill>
            <a:srgbClr val="90C225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696075" y="2286000"/>
            <a:ext cx="2447925" cy="2857500"/>
          </a:xfrm>
          <a:custGeom>
            <a:avLst/>
            <a:gdLst/>
            <a:ahLst/>
            <a:cxnLst/>
            <a:rect l="l" t="t" r="r" b="b"/>
            <a:pathLst>
              <a:path w="2447925" h="2857500">
                <a:moveTo>
                  <a:pt x="2447925" y="0"/>
                </a:moveTo>
                <a:lnTo>
                  <a:pt x="0" y="2857500"/>
                </a:lnTo>
                <a:lnTo>
                  <a:pt x="2447925" y="2857500"/>
                </a:lnTo>
                <a:lnTo>
                  <a:pt x="2447925" y="0"/>
                </a:lnTo>
                <a:close/>
              </a:path>
            </a:pathLst>
          </a:custGeom>
          <a:solidFill>
            <a:srgbClr val="539F20">
              <a:alpha val="7176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7004304" y="0"/>
            <a:ext cx="2139950" cy="5143500"/>
          </a:xfrm>
          <a:custGeom>
            <a:avLst/>
            <a:gdLst/>
            <a:ahLst/>
            <a:cxnLst/>
            <a:rect l="l" t="t" r="r" b="b"/>
            <a:pathLst>
              <a:path w="2139950" h="5143500">
                <a:moveTo>
                  <a:pt x="2139695" y="0"/>
                </a:moveTo>
                <a:lnTo>
                  <a:pt x="0" y="0"/>
                </a:lnTo>
                <a:lnTo>
                  <a:pt x="1851659" y="5143496"/>
                </a:lnTo>
                <a:lnTo>
                  <a:pt x="2139695" y="5143496"/>
                </a:lnTo>
                <a:lnTo>
                  <a:pt x="2139695" y="0"/>
                </a:lnTo>
                <a:close/>
              </a:path>
            </a:pathLst>
          </a:custGeom>
          <a:solidFill>
            <a:srgbClr val="3E7817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8172450" y="0"/>
            <a:ext cx="971550" cy="5143500"/>
          </a:xfrm>
          <a:custGeom>
            <a:avLst/>
            <a:gdLst/>
            <a:ahLst/>
            <a:cxnLst/>
            <a:rect l="l" t="t" r="r" b="b"/>
            <a:pathLst>
              <a:path w="971550" h="5143500">
                <a:moveTo>
                  <a:pt x="971549" y="0"/>
                </a:moveTo>
                <a:lnTo>
                  <a:pt x="766549" y="0"/>
                </a:lnTo>
                <a:lnTo>
                  <a:pt x="0" y="5143496"/>
                </a:lnTo>
                <a:lnTo>
                  <a:pt x="971549" y="5143496"/>
                </a:lnTo>
                <a:lnTo>
                  <a:pt x="971549" y="0"/>
                </a:lnTo>
                <a:close/>
              </a:path>
            </a:pathLst>
          </a:custGeom>
          <a:solidFill>
            <a:srgbClr val="BEE370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8202572" y="0"/>
            <a:ext cx="941705" cy="5143500"/>
          </a:xfrm>
          <a:custGeom>
            <a:avLst/>
            <a:gdLst/>
            <a:ahLst/>
            <a:cxnLst/>
            <a:rect l="l" t="t" r="r" b="b"/>
            <a:pathLst>
              <a:path w="941704" h="5143500">
                <a:moveTo>
                  <a:pt x="941427" y="0"/>
                </a:moveTo>
                <a:lnTo>
                  <a:pt x="0" y="0"/>
                </a:lnTo>
                <a:lnTo>
                  <a:pt x="835509" y="5143496"/>
                </a:lnTo>
                <a:lnTo>
                  <a:pt x="941427" y="5143496"/>
                </a:lnTo>
                <a:lnTo>
                  <a:pt x="941427" y="0"/>
                </a:lnTo>
                <a:close/>
              </a:path>
            </a:pathLst>
          </a:custGeom>
          <a:solidFill>
            <a:srgbClr val="90C225">
              <a:alpha val="6470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7781925" y="2695575"/>
            <a:ext cx="1362075" cy="2447925"/>
          </a:xfrm>
          <a:custGeom>
            <a:avLst/>
            <a:gdLst/>
            <a:ahLst/>
            <a:cxnLst/>
            <a:rect l="l" t="t" r="r" b="b"/>
            <a:pathLst>
              <a:path w="1362075" h="2447925">
                <a:moveTo>
                  <a:pt x="1362075" y="0"/>
                </a:moveTo>
                <a:lnTo>
                  <a:pt x="0" y="2447925"/>
                </a:lnTo>
                <a:lnTo>
                  <a:pt x="1362075" y="2447925"/>
                </a:lnTo>
                <a:lnTo>
                  <a:pt x="1362075" y="0"/>
                </a:lnTo>
                <a:close/>
              </a:path>
            </a:pathLst>
          </a:custGeom>
          <a:solidFill>
            <a:srgbClr val="90C225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3009900"/>
            <a:ext cx="333375" cy="2133600"/>
          </a:xfrm>
          <a:custGeom>
            <a:avLst/>
            <a:gdLst/>
            <a:ahLst/>
            <a:cxnLst/>
            <a:rect l="l" t="t" r="r" b="b"/>
            <a:pathLst>
              <a:path w="333375" h="2133600">
                <a:moveTo>
                  <a:pt x="0" y="0"/>
                </a:moveTo>
                <a:lnTo>
                  <a:pt x="0" y="2133600"/>
                </a:lnTo>
                <a:lnTo>
                  <a:pt x="333375" y="2133600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8990" y="1390268"/>
            <a:ext cx="7526019" cy="426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rgbClr val="2C3B4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rgbClr val="2C3B4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034276" y="4825"/>
            <a:ext cx="913765" cy="5139055"/>
          </a:xfrm>
          <a:custGeom>
            <a:avLst/>
            <a:gdLst/>
            <a:ahLst/>
            <a:cxnLst/>
            <a:rect l="l" t="t" r="r" b="b"/>
            <a:pathLst>
              <a:path w="913765" h="5139055">
                <a:moveTo>
                  <a:pt x="0" y="0"/>
                </a:moveTo>
                <a:lnTo>
                  <a:pt x="913553" y="5138672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585880" y="2770802"/>
            <a:ext cx="3558540" cy="2372995"/>
          </a:xfrm>
          <a:custGeom>
            <a:avLst/>
            <a:gdLst/>
            <a:ahLst/>
            <a:cxnLst/>
            <a:rect l="l" t="t" r="r" b="b"/>
            <a:pathLst>
              <a:path w="3558540" h="2372995">
                <a:moveTo>
                  <a:pt x="3558119" y="0"/>
                </a:moveTo>
                <a:lnTo>
                  <a:pt x="0" y="2372696"/>
                </a:lnTo>
              </a:path>
            </a:pathLst>
          </a:custGeom>
          <a:ln w="9525">
            <a:solidFill>
              <a:srgbClr val="D7D7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886575" y="0"/>
            <a:ext cx="2257425" cy="5143500"/>
          </a:xfrm>
          <a:custGeom>
            <a:avLst/>
            <a:gdLst/>
            <a:ahLst/>
            <a:cxnLst/>
            <a:rect l="l" t="t" r="r" b="b"/>
            <a:pathLst>
              <a:path w="2257425" h="5143500">
                <a:moveTo>
                  <a:pt x="2257424" y="0"/>
                </a:moveTo>
                <a:lnTo>
                  <a:pt x="1532591" y="0"/>
                </a:lnTo>
                <a:lnTo>
                  <a:pt x="0" y="5143496"/>
                </a:lnTo>
                <a:lnTo>
                  <a:pt x="2257424" y="5143496"/>
                </a:lnTo>
                <a:lnTo>
                  <a:pt x="2257424" y="0"/>
                </a:lnTo>
                <a:close/>
              </a:path>
            </a:pathLst>
          </a:custGeom>
          <a:solidFill>
            <a:srgbClr val="90C225">
              <a:alpha val="2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202578" y="0"/>
            <a:ext cx="1941830" cy="5143500"/>
          </a:xfrm>
          <a:custGeom>
            <a:avLst/>
            <a:gdLst/>
            <a:ahLst/>
            <a:cxnLst/>
            <a:rect l="l" t="t" r="r" b="b"/>
            <a:pathLst>
              <a:path w="1941829" h="5143500">
                <a:moveTo>
                  <a:pt x="1941421" y="0"/>
                </a:moveTo>
                <a:lnTo>
                  <a:pt x="0" y="0"/>
                </a:lnTo>
                <a:lnTo>
                  <a:pt x="906244" y="5143496"/>
                </a:lnTo>
                <a:lnTo>
                  <a:pt x="1941421" y="5143496"/>
                </a:lnTo>
                <a:lnTo>
                  <a:pt x="1941421" y="0"/>
                </a:lnTo>
                <a:close/>
              </a:path>
            </a:pathLst>
          </a:custGeom>
          <a:solidFill>
            <a:srgbClr val="90C225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696075" y="2286000"/>
            <a:ext cx="2447925" cy="2857500"/>
          </a:xfrm>
          <a:custGeom>
            <a:avLst/>
            <a:gdLst/>
            <a:ahLst/>
            <a:cxnLst/>
            <a:rect l="l" t="t" r="r" b="b"/>
            <a:pathLst>
              <a:path w="2447925" h="2857500">
                <a:moveTo>
                  <a:pt x="2447925" y="0"/>
                </a:moveTo>
                <a:lnTo>
                  <a:pt x="0" y="2857500"/>
                </a:lnTo>
                <a:lnTo>
                  <a:pt x="2447925" y="2857500"/>
                </a:lnTo>
                <a:lnTo>
                  <a:pt x="2447925" y="0"/>
                </a:lnTo>
                <a:close/>
              </a:path>
            </a:pathLst>
          </a:custGeom>
          <a:solidFill>
            <a:srgbClr val="539F20">
              <a:alpha val="7176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7004304" y="0"/>
            <a:ext cx="2139950" cy="5143500"/>
          </a:xfrm>
          <a:custGeom>
            <a:avLst/>
            <a:gdLst/>
            <a:ahLst/>
            <a:cxnLst/>
            <a:rect l="l" t="t" r="r" b="b"/>
            <a:pathLst>
              <a:path w="2139950" h="5143500">
                <a:moveTo>
                  <a:pt x="2139695" y="0"/>
                </a:moveTo>
                <a:lnTo>
                  <a:pt x="0" y="0"/>
                </a:lnTo>
                <a:lnTo>
                  <a:pt x="1851659" y="5143496"/>
                </a:lnTo>
                <a:lnTo>
                  <a:pt x="2139695" y="5143496"/>
                </a:lnTo>
                <a:lnTo>
                  <a:pt x="2139695" y="0"/>
                </a:lnTo>
                <a:close/>
              </a:path>
            </a:pathLst>
          </a:custGeom>
          <a:solidFill>
            <a:srgbClr val="3E7817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8172450" y="0"/>
            <a:ext cx="971550" cy="5143500"/>
          </a:xfrm>
          <a:custGeom>
            <a:avLst/>
            <a:gdLst/>
            <a:ahLst/>
            <a:cxnLst/>
            <a:rect l="l" t="t" r="r" b="b"/>
            <a:pathLst>
              <a:path w="971550" h="5143500">
                <a:moveTo>
                  <a:pt x="971549" y="0"/>
                </a:moveTo>
                <a:lnTo>
                  <a:pt x="766549" y="0"/>
                </a:lnTo>
                <a:lnTo>
                  <a:pt x="0" y="5143496"/>
                </a:lnTo>
                <a:lnTo>
                  <a:pt x="971549" y="5143496"/>
                </a:lnTo>
                <a:lnTo>
                  <a:pt x="971549" y="0"/>
                </a:lnTo>
                <a:close/>
              </a:path>
            </a:pathLst>
          </a:custGeom>
          <a:solidFill>
            <a:srgbClr val="BEE370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8202572" y="0"/>
            <a:ext cx="941705" cy="5143500"/>
          </a:xfrm>
          <a:custGeom>
            <a:avLst/>
            <a:gdLst/>
            <a:ahLst/>
            <a:cxnLst/>
            <a:rect l="l" t="t" r="r" b="b"/>
            <a:pathLst>
              <a:path w="941704" h="5143500">
                <a:moveTo>
                  <a:pt x="941427" y="0"/>
                </a:moveTo>
                <a:lnTo>
                  <a:pt x="0" y="0"/>
                </a:lnTo>
                <a:lnTo>
                  <a:pt x="835509" y="5143496"/>
                </a:lnTo>
                <a:lnTo>
                  <a:pt x="941427" y="5143496"/>
                </a:lnTo>
                <a:lnTo>
                  <a:pt x="941427" y="0"/>
                </a:lnTo>
                <a:close/>
              </a:path>
            </a:pathLst>
          </a:custGeom>
          <a:solidFill>
            <a:srgbClr val="90C225">
              <a:alpha val="6470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7781925" y="2695575"/>
            <a:ext cx="1362075" cy="2447925"/>
          </a:xfrm>
          <a:custGeom>
            <a:avLst/>
            <a:gdLst/>
            <a:ahLst/>
            <a:cxnLst/>
            <a:rect l="l" t="t" r="r" b="b"/>
            <a:pathLst>
              <a:path w="1362075" h="2447925">
                <a:moveTo>
                  <a:pt x="1362075" y="0"/>
                </a:moveTo>
                <a:lnTo>
                  <a:pt x="0" y="2447925"/>
                </a:lnTo>
                <a:lnTo>
                  <a:pt x="1362075" y="2447925"/>
                </a:lnTo>
                <a:lnTo>
                  <a:pt x="1362075" y="0"/>
                </a:lnTo>
                <a:close/>
              </a:path>
            </a:pathLst>
          </a:custGeom>
          <a:solidFill>
            <a:srgbClr val="90C225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3009900"/>
            <a:ext cx="333375" cy="2133600"/>
          </a:xfrm>
          <a:custGeom>
            <a:avLst/>
            <a:gdLst/>
            <a:ahLst/>
            <a:cxnLst/>
            <a:rect l="l" t="t" r="r" b="b"/>
            <a:pathLst>
              <a:path w="333375" h="2133600">
                <a:moveTo>
                  <a:pt x="0" y="0"/>
                </a:moveTo>
                <a:lnTo>
                  <a:pt x="0" y="2133600"/>
                </a:lnTo>
                <a:lnTo>
                  <a:pt x="333375" y="2133600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rgbClr val="2C3B4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034276" y="4825"/>
            <a:ext cx="913765" cy="5139055"/>
          </a:xfrm>
          <a:custGeom>
            <a:avLst/>
            <a:gdLst/>
            <a:ahLst/>
            <a:cxnLst/>
            <a:rect l="l" t="t" r="r" b="b"/>
            <a:pathLst>
              <a:path w="913765" h="5139055">
                <a:moveTo>
                  <a:pt x="0" y="0"/>
                </a:moveTo>
                <a:lnTo>
                  <a:pt x="913553" y="5138672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585880" y="2770802"/>
            <a:ext cx="3558540" cy="2372995"/>
          </a:xfrm>
          <a:custGeom>
            <a:avLst/>
            <a:gdLst/>
            <a:ahLst/>
            <a:cxnLst/>
            <a:rect l="l" t="t" r="r" b="b"/>
            <a:pathLst>
              <a:path w="3558540" h="2372995">
                <a:moveTo>
                  <a:pt x="3558119" y="0"/>
                </a:moveTo>
                <a:lnTo>
                  <a:pt x="0" y="2372696"/>
                </a:lnTo>
              </a:path>
            </a:pathLst>
          </a:custGeom>
          <a:ln w="9525">
            <a:solidFill>
              <a:srgbClr val="D7D7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886575" y="0"/>
            <a:ext cx="2257425" cy="5143500"/>
          </a:xfrm>
          <a:custGeom>
            <a:avLst/>
            <a:gdLst/>
            <a:ahLst/>
            <a:cxnLst/>
            <a:rect l="l" t="t" r="r" b="b"/>
            <a:pathLst>
              <a:path w="2257425" h="5143500">
                <a:moveTo>
                  <a:pt x="2257424" y="0"/>
                </a:moveTo>
                <a:lnTo>
                  <a:pt x="1532591" y="0"/>
                </a:lnTo>
                <a:lnTo>
                  <a:pt x="0" y="5143496"/>
                </a:lnTo>
                <a:lnTo>
                  <a:pt x="2257424" y="5143496"/>
                </a:lnTo>
                <a:lnTo>
                  <a:pt x="2257424" y="0"/>
                </a:lnTo>
                <a:close/>
              </a:path>
            </a:pathLst>
          </a:custGeom>
          <a:solidFill>
            <a:srgbClr val="90C225">
              <a:alpha val="2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202578" y="0"/>
            <a:ext cx="1941830" cy="5143500"/>
          </a:xfrm>
          <a:custGeom>
            <a:avLst/>
            <a:gdLst/>
            <a:ahLst/>
            <a:cxnLst/>
            <a:rect l="l" t="t" r="r" b="b"/>
            <a:pathLst>
              <a:path w="1941829" h="5143500">
                <a:moveTo>
                  <a:pt x="1941421" y="0"/>
                </a:moveTo>
                <a:lnTo>
                  <a:pt x="0" y="0"/>
                </a:lnTo>
                <a:lnTo>
                  <a:pt x="906244" y="5143496"/>
                </a:lnTo>
                <a:lnTo>
                  <a:pt x="1941421" y="5143496"/>
                </a:lnTo>
                <a:lnTo>
                  <a:pt x="1941421" y="0"/>
                </a:lnTo>
                <a:close/>
              </a:path>
            </a:pathLst>
          </a:custGeom>
          <a:solidFill>
            <a:srgbClr val="90C225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696075" y="2286000"/>
            <a:ext cx="2447925" cy="2857500"/>
          </a:xfrm>
          <a:custGeom>
            <a:avLst/>
            <a:gdLst/>
            <a:ahLst/>
            <a:cxnLst/>
            <a:rect l="l" t="t" r="r" b="b"/>
            <a:pathLst>
              <a:path w="2447925" h="2857500">
                <a:moveTo>
                  <a:pt x="2447925" y="0"/>
                </a:moveTo>
                <a:lnTo>
                  <a:pt x="0" y="2857500"/>
                </a:lnTo>
                <a:lnTo>
                  <a:pt x="2447925" y="2857500"/>
                </a:lnTo>
                <a:lnTo>
                  <a:pt x="2447925" y="0"/>
                </a:lnTo>
                <a:close/>
              </a:path>
            </a:pathLst>
          </a:custGeom>
          <a:solidFill>
            <a:srgbClr val="539F20">
              <a:alpha val="7176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7004304" y="0"/>
            <a:ext cx="2139950" cy="5143500"/>
          </a:xfrm>
          <a:custGeom>
            <a:avLst/>
            <a:gdLst/>
            <a:ahLst/>
            <a:cxnLst/>
            <a:rect l="l" t="t" r="r" b="b"/>
            <a:pathLst>
              <a:path w="2139950" h="5143500">
                <a:moveTo>
                  <a:pt x="2139695" y="0"/>
                </a:moveTo>
                <a:lnTo>
                  <a:pt x="0" y="0"/>
                </a:lnTo>
                <a:lnTo>
                  <a:pt x="1851659" y="5143496"/>
                </a:lnTo>
                <a:lnTo>
                  <a:pt x="2139695" y="5143496"/>
                </a:lnTo>
                <a:lnTo>
                  <a:pt x="2139695" y="0"/>
                </a:lnTo>
                <a:close/>
              </a:path>
            </a:pathLst>
          </a:custGeom>
          <a:solidFill>
            <a:srgbClr val="3E7817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8172450" y="0"/>
            <a:ext cx="971550" cy="5143500"/>
          </a:xfrm>
          <a:custGeom>
            <a:avLst/>
            <a:gdLst/>
            <a:ahLst/>
            <a:cxnLst/>
            <a:rect l="l" t="t" r="r" b="b"/>
            <a:pathLst>
              <a:path w="971550" h="5143500">
                <a:moveTo>
                  <a:pt x="971549" y="0"/>
                </a:moveTo>
                <a:lnTo>
                  <a:pt x="766549" y="0"/>
                </a:lnTo>
                <a:lnTo>
                  <a:pt x="0" y="5143496"/>
                </a:lnTo>
                <a:lnTo>
                  <a:pt x="971549" y="5143496"/>
                </a:lnTo>
                <a:lnTo>
                  <a:pt x="971549" y="0"/>
                </a:lnTo>
                <a:close/>
              </a:path>
            </a:pathLst>
          </a:custGeom>
          <a:solidFill>
            <a:srgbClr val="BEE370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8202572" y="0"/>
            <a:ext cx="941705" cy="5143500"/>
          </a:xfrm>
          <a:custGeom>
            <a:avLst/>
            <a:gdLst/>
            <a:ahLst/>
            <a:cxnLst/>
            <a:rect l="l" t="t" r="r" b="b"/>
            <a:pathLst>
              <a:path w="941704" h="5143500">
                <a:moveTo>
                  <a:pt x="941427" y="0"/>
                </a:moveTo>
                <a:lnTo>
                  <a:pt x="0" y="0"/>
                </a:lnTo>
                <a:lnTo>
                  <a:pt x="835509" y="5143496"/>
                </a:lnTo>
                <a:lnTo>
                  <a:pt x="941427" y="5143496"/>
                </a:lnTo>
                <a:lnTo>
                  <a:pt x="941427" y="0"/>
                </a:lnTo>
                <a:close/>
              </a:path>
            </a:pathLst>
          </a:custGeom>
          <a:solidFill>
            <a:srgbClr val="90C225">
              <a:alpha val="6470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7781925" y="2695575"/>
            <a:ext cx="1362075" cy="2447925"/>
          </a:xfrm>
          <a:custGeom>
            <a:avLst/>
            <a:gdLst/>
            <a:ahLst/>
            <a:cxnLst/>
            <a:rect l="l" t="t" r="r" b="b"/>
            <a:pathLst>
              <a:path w="1362075" h="2447925">
                <a:moveTo>
                  <a:pt x="1362075" y="0"/>
                </a:moveTo>
                <a:lnTo>
                  <a:pt x="0" y="2447925"/>
                </a:lnTo>
                <a:lnTo>
                  <a:pt x="1362075" y="2447925"/>
                </a:lnTo>
                <a:lnTo>
                  <a:pt x="1362075" y="0"/>
                </a:lnTo>
                <a:close/>
              </a:path>
            </a:pathLst>
          </a:custGeom>
          <a:solidFill>
            <a:srgbClr val="90C225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0"/>
            <a:ext cx="628650" cy="4248150"/>
          </a:xfrm>
          <a:custGeom>
            <a:avLst/>
            <a:gdLst/>
            <a:ahLst/>
            <a:cxnLst/>
            <a:rect l="l" t="t" r="r" b="b"/>
            <a:pathLst>
              <a:path w="628650" h="4248150">
                <a:moveTo>
                  <a:pt x="628650" y="0"/>
                </a:moveTo>
                <a:lnTo>
                  <a:pt x="0" y="0"/>
                </a:lnTo>
                <a:lnTo>
                  <a:pt x="0" y="4248150"/>
                </a:lnTo>
                <a:lnTo>
                  <a:pt x="628650" y="0"/>
                </a:lnTo>
                <a:close/>
              </a:path>
            </a:pathLst>
          </a:custGeom>
          <a:solidFill>
            <a:srgbClr val="90C225">
              <a:alpha val="8470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bg 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450" y="1495425"/>
            <a:ext cx="4152900" cy="340042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034276" y="4825"/>
            <a:ext cx="913765" cy="5139055"/>
          </a:xfrm>
          <a:custGeom>
            <a:avLst/>
            <a:gdLst/>
            <a:ahLst/>
            <a:cxnLst/>
            <a:rect l="l" t="t" r="r" b="b"/>
            <a:pathLst>
              <a:path w="913765" h="5139055">
                <a:moveTo>
                  <a:pt x="0" y="0"/>
                </a:moveTo>
                <a:lnTo>
                  <a:pt x="913553" y="5138672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585880" y="2770802"/>
            <a:ext cx="3558540" cy="2372995"/>
          </a:xfrm>
          <a:custGeom>
            <a:avLst/>
            <a:gdLst/>
            <a:ahLst/>
            <a:cxnLst/>
            <a:rect l="l" t="t" r="r" b="b"/>
            <a:pathLst>
              <a:path w="3558540" h="2372995">
                <a:moveTo>
                  <a:pt x="3558119" y="0"/>
                </a:moveTo>
                <a:lnTo>
                  <a:pt x="0" y="2372696"/>
                </a:lnTo>
              </a:path>
            </a:pathLst>
          </a:custGeom>
          <a:ln w="9525">
            <a:solidFill>
              <a:srgbClr val="D7D7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886575" y="0"/>
            <a:ext cx="2257425" cy="5143500"/>
          </a:xfrm>
          <a:custGeom>
            <a:avLst/>
            <a:gdLst/>
            <a:ahLst/>
            <a:cxnLst/>
            <a:rect l="l" t="t" r="r" b="b"/>
            <a:pathLst>
              <a:path w="2257425" h="5143500">
                <a:moveTo>
                  <a:pt x="2257424" y="0"/>
                </a:moveTo>
                <a:lnTo>
                  <a:pt x="1532591" y="0"/>
                </a:lnTo>
                <a:lnTo>
                  <a:pt x="0" y="5143496"/>
                </a:lnTo>
                <a:lnTo>
                  <a:pt x="2257424" y="5143496"/>
                </a:lnTo>
                <a:lnTo>
                  <a:pt x="2257424" y="0"/>
                </a:lnTo>
                <a:close/>
              </a:path>
            </a:pathLst>
          </a:custGeom>
          <a:solidFill>
            <a:srgbClr val="90C225">
              <a:alpha val="2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202578" y="0"/>
            <a:ext cx="1941830" cy="5143500"/>
          </a:xfrm>
          <a:custGeom>
            <a:avLst/>
            <a:gdLst/>
            <a:ahLst/>
            <a:cxnLst/>
            <a:rect l="l" t="t" r="r" b="b"/>
            <a:pathLst>
              <a:path w="1941829" h="5143500">
                <a:moveTo>
                  <a:pt x="1941421" y="0"/>
                </a:moveTo>
                <a:lnTo>
                  <a:pt x="0" y="0"/>
                </a:lnTo>
                <a:lnTo>
                  <a:pt x="906244" y="5143496"/>
                </a:lnTo>
                <a:lnTo>
                  <a:pt x="1941421" y="5143496"/>
                </a:lnTo>
                <a:lnTo>
                  <a:pt x="1941421" y="0"/>
                </a:lnTo>
                <a:close/>
              </a:path>
            </a:pathLst>
          </a:custGeom>
          <a:solidFill>
            <a:srgbClr val="90C225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696075" y="2286000"/>
            <a:ext cx="2447925" cy="2857500"/>
          </a:xfrm>
          <a:custGeom>
            <a:avLst/>
            <a:gdLst/>
            <a:ahLst/>
            <a:cxnLst/>
            <a:rect l="l" t="t" r="r" b="b"/>
            <a:pathLst>
              <a:path w="2447925" h="2857500">
                <a:moveTo>
                  <a:pt x="2447925" y="0"/>
                </a:moveTo>
                <a:lnTo>
                  <a:pt x="0" y="2857500"/>
                </a:lnTo>
                <a:lnTo>
                  <a:pt x="2447925" y="2857500"/>
                </a:lnTo>
                <a:lnTo>
                  <a:pt x="2447925" y="0"/>
                </a:lnTo>
                <a:close/>
              </a:path>
            </a:pathLst>
          </a:custGeom>
          <a:solidFill>
            <a:srgbClr val="539F20">
              <a:alpha val="7176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7004304" y="0"/>
            <a:ext cx="2139950" cy="5143500"/>
          </a:xfrm>
          <a:custGeom>
            <a:avLst/>
            <a:gdLst/>
            <a:ahLst/>
            <a:cxnLst/>
            <a:rect l="l" t="t" r="r" b="b"/>
            <a:pathLst>
              <a:path w="2139950" h="5143500">
                <a:moveTo>
                  <a:pt x="2139695" y="0"/>
                </a:moveTo>
                <a:lnTo>
                  <a:pt x="0" y="0"/>
                </a:lnTo>
                <a:lnTo>
                  <a:pt x="1851659" y="5143496"/>
                </a:lnTo>
                <a:lnTo>
                  <a:pt x="2139695" y="5143496"/>
                </a:lnTo>
                <a:lnTo>
                  <a:pt x="2139695" y="0"/>
                </a:lnTo>
                <a:close/>
              </a:path>
            </a:pathLst>
          </a:custGeom>
          <a:solidFill>
            <a:srgbClr val="3E7817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8172450" y="0"/>
            <a:ext cx="971550" cy="5143500"/>
          </a:xfrm>
          <a:custGeom>
            <a:avLst/>
            <a:gdLst/>
            <a:ahLst/>
            <a:cxnLst/>
            <a:rect l="l" t="t" r="r" b="b"/>
            <a:pathLst>
              <a:path w="971550" h="5143500">
                <a:moveTo>
                  <a:pt x="971549" y="0"/>
                </a:moveTo>
                <a:lnTo>
                  <a:pt x="766549" y="0"/>
                </a:lnTo>
                <a:lnTo>
                  <a:pt x="0" y="5143496"/>
                </a:lnTo>
                <a:lnTo>
                  <a:pt x="971549" y="5143496"/>
                </a:lnTo>
                <a:lnTo>
                  <a:pt x="971549" y="0"/>
                </a:lnTo>
                <a:close/>
              </a:path>
            </a:pathLst>
          </a:custGeom>
          <a:solidFill>
            <a:srgbClr val="BEE370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8202572" y="0"/>
            <a:ext cx="941705" cy="5143500"/>
          </a:xfrm>
          <a:custGeom>
            <a:avLst/>
            <a:gdLst/>
            <a:ahLst/>
            <a:cxnLst/>
            <a:rect l="l" t="t" r="r" b="b"/>
            <a:pathLst>
              <a:path w="941704" h="5143500">
                <a:moveTo>
                  <a:pt x="941427" y="0"/>
                </a:moveTo>
                <a:lnTo>
                  <a:pt x="0" y="0"/>
                </a:lnTo>
                <a:lnTo>
                  <a:pt x="835509" y="5143496"/>
                </a:lnTo>
                <a:lnTo>
                  <a:pt x="941427" y="5143496"/>
                </a:lnTo>
                <a:lnTo>
                  <a:pt x="941427" y="0"/>
                </a:lnTo>
                <a:close/>
              </a:path>
            </a:pathLst>
          </a:custGeom>
          <a:solidFill>
            <a:srgbClr val="90C225">
              <a:alpha val="6470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7781925" y="2695575"/>
            <a:ext cx="1362075" cy="2447925"/>
          </a:xfrm>
          <a:custGeom>
            <a:avLst/>
            <a:gdLst/>
            <a:ahLst/>
            <a:cxnLst/>
            <a:rect l="l" t="t" r="r" b="b"/>
            <a:pathLst>
              <a:path w="1362075" h="2447925">
                <a:moveTo>
                  <a:pt x="1362075" y="0"/>
                </a:moveTo>
                <a:lnTo>
                  <a:pt x="0" y="2447925"/>
                </a:lnTo>
                <a:lnTo>
                  <a:pt x="1362075" y="2447925"/>
                </a:lnTo>
                <a:lnTo>
                  <a:pt x="1362075" y="0"/>
                </a:lnTo>
                <a:close/>
              </a:path>
            </a:pathLst>
          </a:custGeom>
          <a:solidFill>
            <a:srgbClr val="90C225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3009900"/>
            <a:ext cx="333375" cy="2133600"/>
          </a:xfrm>
          <a:custGeom>
            <a:avLst/>
            <a:gdLst/>
            <a:ahLst/>
            <a:cxnLst/>
            <a:rect l="l" t="t" r="r" b="b"/>
            <a:pathLst>
              <a:path w="333375" h="2133600">
                <a:moveTo>
                  <a:pt x="0" y="0"/>
                </a:moveTo>
                <a:lnTo>
                  <a:pt x="0" y="2133600"/>
                </a:lnTo>
                <a:lnTo>
                  <a:pt x="333375" y="2133600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7034276" y="4825"/>
            <a:ext cx="913765" cy="5139055"/>
          </a:xfrm>
          <a:custGeom>
            <a:avLst/>
            <a:gdLst/>
            <a:ahLst/>
            <a:cxnLst/>
            <a:rect l="l" t="t" r="r" b="b"/>
            <a:pathLst>
              <a:path w="913765" h="5139055">
                <a:moveTo>
                  <a:pt x="0" y="0"/>
                </a:moveTo>
                <a:lnTo>
                  <a:pt x="913553" y="5138672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5585880" y="2770802"/>
            <a:ext cx="3558540" cy="2372995"/>
          </a:xfrm>
          <a:custGeom>
            <a:avLst/>
            <a:gdLst/>
            <a:ahLst/>
            <a:cxnLst/>
            <a:rect l="l" t="t" r="r" b="b"/>
            <a:pathLst>
              <a:path w="3558540" h="2372995">
                <a:moveTo>
                  <a:pt x="3558119" y="0"/>
                </a:moveTo>
                <a:lnTo>
                  <a:pt x="0" y="2372696"/>
                </a:lnTo>
              </a:path>
            </a:pathLst>
          </a:custGeom>
          <a:ln w="9525">
            <a:solidFill>
              <a:srgbClr val="D7D7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6886575" y="0"/>
            <a:ext cx="2257425" cy="5143500"/>
          </a:xfrm>
          <a:custGeom>
            <a:avLst/>
            <a:gdLst/>
            <a:ahLst/>
            <a:cxnLst/>
            <a:rect l="l" t="t" r="r" b="b"/>
            <a:pathLst>
              <a:path w="2257425" h="5143500">
                <a:moveTo>
                  <a:pt x="2257424" y="0"/>
                </a:moveTo>
                <a:lnTo>
                  <a:pt x="1532591" y="0"/>
                </a:lnTo>
                <a:lnTo>
                  <a:pt x="0" y="5143496"/>
                </a:lnTo>
                <a:lnTo>
                  <a:pt x="2257424" y="5143496"/>
                </a:lnTo>
                <a:lnTo>
                  <a:pt x="2257424" y="0"/>
                </a:lnTo>
                <a:close/>
              </a:path>
            </a:pathLst>
          </a:custGeom>
          <a:solidFill>
            <a:srgbClr val="90C225">
              <a:alpha val="2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7202578" y="0"/>
            <a:ext cx="1941830" cy="5143500"/>
          </a:xfrm>
          <a:custGeom>
            <a:avLst/>
            <a:gdLst/>
            <a:ahLst/>
            <a:cxnLst/>
            <a:rect l="l" t="t" r="r" b="b"/>
            <a:pathLst>
              <a:path w="1941829" h="5143500">
                <a:moveTo>
                  <a:pt x="1941421" y="0"/>
                </a:moveTo>
                <a:lnTo>
                  <a:pt x="0" y="0"/>
                </a:lnTo>
                <a:lnTo>
                  <a:pt x="906244" y="5143496"/>
                </a:lnTo>
                <a:lnTo>
                  <a:pt x="1941421" y="5143496"/>
                </a:lnTo>
                <a:lnTo>
                  <a:pt x="1941421" y="0"/>
                </a:lnTo>
                <a:close/>
              </a:path>
            </a:pathLst>
          </a:custGeom>
          <a:solidFill>
            <a:srgbClr val="90C225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6696075" y="2286000"/>
            <a:ext cx="2447925" cy="2857500"/>
          </a:xfrm>
          <a:custGeom>
            <a:avLst/>
            <a:gdLst/>
            <a:ahLst/>
            <a:cxnLst/>
            <a:rect l="l" t="t" r="r" b="b"/>
            <a:pathLst>
              <a:path w="2447925" h="2857500">
                <a:moveTo>
                  <a:pt x="2447925" y="0"/>
                </a:moveTo>
                <a:lnTo>
                  <a:pt x="0" y="2857500"/>
                </a:lnTo>
                <a:lnTo>
                  <a:pt x="2447925" y="2857500"/>
                </a:lnTo>
                <a:lnTo>
                  <a:pt x="2447925" y="0"/>
                </a:lnTo>
                <a:close/>
              </a:path>
            </a:pathLst>
          </a:custGeom>
          <a:solidFill>
            <a:srgbClr val="539F20">
              <a:alpha val="7176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7004304" y="0"/>
            <a:ext cx="2139950" cy="5143500"/>
          </a:xfrm>
          <a:custGeom>
            <a:avLst/>
            <a:gdLst/>
            <a:ahLst/>
            <a:cxnLst/>
            <a:rect l="l" t="t" r="r" b="b"/>
            <a:pathLst>
              <a:path w="2139950" h="5143500">
                <a:moveTo>
                  <a:pt x="2139695" y="0"/>
                </a:moveTo>
                <a:lnTo>
                  <a:pt x="0" y="0"/>
                </a:lnTo>
                <a:lnTo>
                  <a:pt x="1851659" y="5143496"/>
                </a:lnTo>
                <a:lnTo>
                  <a:pt x="2139695" y="5143496"/>
                </a:lnTo>
                <a:lnTo>
                  <a:pt x="2139695" y="0"/>
                </a:lnTo>
                <a:close/>
              </a:path>
            </a:pathLst>
          </a:custGeom>
          <a:solidFill>
            <a:srgbClr val="3E7817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8172450" y="0"/>
            <a:ext cx="971550" cy="5143500"/>
          </a:xfrm>
          <a:custGeom>
            <a:avLst/>
            <a:gdLst/>
            <a:ahLst/>
            <a:cxnLst/>
            <a:rect l="l" t="t" r="r" b="b"/>
            <a:pathLst>
              <a:path w="971550" h="5143500">
                <a:moveTo>
                  <a:pt x="971549" y="0"/>
                </a:moveTo>
                <a:lnTo>
                  <a:pt x="766549" y="0"/>
                </a:lnTo>
                <a:lnTo>
                  <a:pt x="0" y="5143496"/>
                </a:lnTo>
                <a:lnTo>
                  <a:pt x="971549" y="5143496"/>
                </a:lnTo>
                <a:lnTo>
                  <a:pt x="971549" y="0"/>
                </a:lnTo>
                <a:close/>
              </a:path>
            </a:pathLst>
          </a:custGeom>
          <a:solidFill>
            <a:srgbClr val="BEE370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8202572" y="0"/>
            <a:ext cx="941705" cy="5143500"/>
          </a:xfrm>
          <a:custGeom>
            <a:avLst/>
            <a:gdLst/>
            <a:ahLst/>
            <a:cxnLst/>
            <a:rect l="l" t="t" r="r" b="b"/>
            <a:pathLst>
              <a:path w="941704" h="5143500">
                <a:moveTo>
                  <a:pt x="941427" y="0"/>
                </a:moveTo>
                <a:lnTo>
                  <a:pt x="0" y="0"/>
                </a:lnTo>
                <a:lnTo>
                  <a:pt x="835509" y="5143496"/>
                </a:lnTo>
                <a:lnTo>
                  <a:pt x="941427" y="5143496"/>
                </a:lnTo>
                <a:lnTo>
                  <a:pt x="941427" y="0"/>
                </a:lnTo>
                <a:close/>
              </a:path>
            </a:pathLst>
          </a:custGeom>
          <a:solidFill>
            <a:srgbClr val="90C225">
              <a:alpha val="6470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7781925" y="2695575"/>
            <a:ext cx="1362075" cy="2447925"/>
          </a:xfrm>
          <a:custGeom>
            <a:avLst/>
            <a:gdLst/>
            <a:ahLst/>
            <a:cxnLst/>
            <a:rect l="l" t="t" r="r" b="b"/>
            <a:pathLst>
              <a:path w="1362075" h="2447925">
                <a:moveTo>
                  <a:pt x="1362075" y="0"/>
                </a:moveTo>
                <a:lnTo>
                  <a:pt x="0" y="2447925"/>
                </a:lnTo>
                <a:lnTo>
                  <a:pt x="1362075" y="2447925"/>
                </a:lnTo>
                <a:lnTo>
                  <a:pt x="1362075" y="0"/>
                </a:lnTo>
                <a:close/>
              </a:path>
            </a:pathLst>
          </a:custGeom>
          <a:solidFill>
            <a:srgbClr val="90C225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0" y="3009900"/>
            <a:ext cx="333375" cy="2133600"/>
          </a:xfrm>
          <a:custGeom>
            <a:avLst/>
            <a:gdLst/>
            <a:ahLst/>
            <a:cxnLst/>
            <a:rect l="l" t="t" r="r" b="b"/>
            <a:pathLst>
              <a:path w="333375" h="2133600">
                <a:moveTo>
                  <a:pt x="0" y="0"/>
                </a:moveTo>
                <a:lnTo>
                  <a:pt x="0" y="2133600"/>
                </a:lnTo>
                <a:lnTo>
                  <a:pt x="333375" y="2133600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64914" y="424180"/>
            <a:ext cx="1614170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rgbClr val="2C3B4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2272" y="1563687"/>
            <a:ext cx="8339455" cy="2495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6800" y="1718220"/>
            <a:ext cx="2971800" cy="5783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IN" sz="3650" spc="15" dirty="0">
                <a:solidFill>
                  <a:srgbClr val="90C225"/>
                </a:solidFill>
                <a:latin typeface="Trebuchet MS"/>
                <a:cs typeface="Trebuchet MS"/>
              </a:rPr>
              <a:t>Garbage </a:t>
            </a:r>
            <a:r>
              <a:rPr sz="3650" spc="15" dirty="0">
                <a:solidFill>
                  <a:srgbClr val="90C225"/>
                </a:solidFill>
                <a:latin typeface="Trebuchet MS"/>
                <a:cs typeface="Trebuchet MS"/>
              </a:rPr>
              <a:t>Bot</a:t>
            </a:r>
            <a:endParaRPr sz="3650" dirty="0">
              <a:latin typeface="Trebuchet MS"/>
              <a:cs typeface="Trebuchet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24400" y="2343150"/>
            <a:ext cx="3657601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800" b="0" i="0" u="none" strike="noStrike" baseline="0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en-IN" sz="800" b="0" i="0" u="none" strike="noStrike" baseline="0" dirty="0">
              <a:latin typeface="Cambria Math" panose="02040503050406030204" pitchFamily="18" charset="0"/>
            </a:endParaRPr>
          </a:p>
          <a:p>
            <a:r>
              <a:rPr lang="en-IN" dirty="0">
                <a:latin typeface="Cambria Math" panose="02040503050406030204" pitchFamily="18" charset="0"/>
              </a:rPr>
              <a:t>MAYANK BHARTI-210003046</a:t>
            </a:r>
          </a:p>
          <a:p>
            <a:r>
              <a:rPr lang="en-IN" dirty="0">
                <a:latin typeface="Cambria Math" panose="02040503050406030204" pitchFamily="18" charset="0"/>
              </a:rPr>
              <a:t>M. ARHAM AZAM-210003047</a:t>
            </a:r>
          </a:p>
          <a:p>
            <a:r>
              <a:rPr lang="en-IN" dirty="0">
                <a:latin typeface="Cambria Math" panose="02040503050406030204" pitchFamily="18" charset="0"/>
              </a:rPr>
              <a:t>RAJNESH MEENA-210003061</a:t>
            </a:r>
          </a:p>
          <a:p>
            <a:r>
              <a:rPr lang="en-IN" dirty="0">
                <a:latin typeface="Cambria Math" panose="02040503050406030204" pitchFamily="18" charset="0"/>
              </a:rPr>
              <a:t>SAURABH SHUKLA-210003067</a:t>
            </a:r>
          </a:p>
          <a:p>
            <a:r>
              <a:rPr lang="en-IN" dirty="0">
                <a:latin typeface="Cambria Math" panose="02040503050406030204" pitchFamily="18" charset="0"/>
              </a:rPr>
              <a:t>VINAY DESAI-210003084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81118" y="0"/>
            <a:ext cx="3568065" cy="5148580"/>
            <a:chOff x="5581118" y="0"/>
            <a:chExt cx="3568065" cy="5148580"/>
          </a:xfrm>
        </p:grpSpPr>
        <p:sp>
          <p:nvSpPr>
            <p:cNvPr id="3" name="object 3"/>
            <p:cNvSpPr/>
            <p:nvPr/>
          </p:nvSpPr>
          <p:spPr>
            <a:xfrm>
              <a:off x="7034276" y="4825"/>
              <a:ext cx="913765" cy="5139055"/>
            </a:xfrm>
            <a:custGeom>
              <a:avLst/>
              <a:gdLst/>
              <a:ahLst/>
              <a:cxnLst/>
              <a:rect l="l" t="t" r="r" b="b"/>
              <a:pathLst>
                <a:path w="913765" h="5139055">
                  <a:moveTo>
                    <a:pt x="0" y="0"/>
                  </a:moveTo>
                  <a:lnTo>
                    <a:pt x="913553" y="5138672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85880" y="2770802"/>
              <a:ext cx="3558540" cy="2372995"/>
            </a:xfrm>
            <a:custGeom>
              <a:avLst/>
              <a:gdLst/>
              <a:ahLst/>
              <a:cxnLst/>
              <a:rect l="l" t="t" r="r" b="b"/>
              <a:pathLst>
                <a:path w="3558540" h="2372995">
                  <a:moveTo>
                    <a:pt x="3558119" y="0"/>
                  </a:moveTo>
                  <a:lnTo>
                    <a:pt x="0" y="2372696"/>
                  </a:lnTo>
                </a:path>
              </a:pathLst>
            </a:custGeom>
            <a:ln w="9525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86575" y="0"/>
              <a:ext cx="2257425" cy="5143500"/>
            </a:xfrm>
            <a:custGeom>
              <a:avLst/>
              <a:gdLst/>
              <a:ahLst/>
              <a:cxnLst/>
              <a:rect l="l" t="t" r="r" b="b"/>
              <a:pathLst>
                <a:path w="2257425" h="5143500">
                  <a:moveTo>
                    <a:pt x="2257424" y="0"/>
                  </a:moveTo>
                  <a:lnTo>
                    <a:pt x="1532591" y="0"/>
                  </a:lnTo>
                  <a:lnTo>
                    <a:pt x="0" y="5143496"/>
                  </a:lnTo>
                  <a:lnTo>
                    <a:pt x="2257424" y="5143496"/>
                  </a:lnTo>
                  <a:lnTo>
                    <a:pt x="2257424" y="0"/>
                  </a:lnTo>
                  <a:close/>
                </a:path>
              </a:pathLst>
            </a:custGeom>
            <a:solidFill>
              <a:srgbClr val="90C225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02578" y="0"/>
              <a:ext cx="1941830" cy="5143500"/>
            </a:xfrm>
            <a:custGeom>
              <a:avLst/>
              <a:gdLst/>
              <a:ahLst/>
              <a:cxnLst/>
              <a:rect l="l" t="t" r="r" b="b"/>
              <a:pathLst>
                <a:path w="1941829" h="5143500">
                  <a:moveTo>
                    <a:pt x="1941421" y="0"/>
                  </a:moveTo>
                  <a:lnTo>
                    <a:pt x="0" y="0"/>
                  </a:lnTo>
                  <a:lnTo>
                    <a:pt x="906244" y="5143496"/>
                  </a:lnTo>
                  <a:lnTo>
                    <a:pt x="1941421" y="5143496"/>
                  </a:lnTo>
                  <a:lnTo>
                    <a:pt x="1941421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96075" y="2286000"/>
              <a:ext cx="2447925" cy="2857500"/>
            </a:xfrm>
            <a:custGeom>
              <a:avLst/>
              <a:gdLst/>
              <a:ahLst/>
              <a:cxnLst/>
              <a:rect l="l" t="t" r="r" b="b"/>
              <a:pathLst>
                <a:path w="2447925" h="2857500">
                  <a:moveTo>
                    <a:pt x="2447925" y="0"/>
                  </a:moveTo>
                  <a:lnTo>
                    <a:pt x="0" y="2857500"/>
                  </a:lnTo>
                  <a:lnTo>
                    <a:pt x="2447925" y="2857500"/>
                  </a:lnTo>
                  <a:lnTo>
                    <a:pt x="2447925" y="0"/>
                  </a:lnTo>
                  <a:close/>
                </a:path>
              </a:pathLst>
            </a:custGeom>
            <a:solidFill>
              <a:srgbClr val="539F20">
                <a:alpha val="7176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04304" y="0"/>
              <a:ext cx="2139950" cy="5143500"/>
            </a:xfrm>
            <a:custGeom>
              <a:avLst/>
              <a:gdLst/>
              <a:ahLst/>
              <a:cxnLst/>
              <a:rect l="l" t="t" r="r" b="b"/>
              <a:pathLst>
                <a:path w="2139950" h="5143500">
                  <a:moveTo>
                    <a:pt x="2139695" y="0"/>
                  </a:moveTo>
                  <a:lnTo>
                    <a:pt x="0" y="0"/>
                  </a:lnTo>
                  <a:lnTo>
                    <a:pt x="1851659" y="5143496"/>
                  </a:lnTo>
                  <a:lnTo>
                    <a:pt x="2139695" y="5143496"/>
                  </a:lnTo>
                  <a:lnTo>
                    <a:pt x="2139695" y="0"/>
                  </a:lnTo>
                  <a:close/>
                </a:path>
              </a:pathLst>
            </a:custGeom>
            <a:solidFill>
              <a:srgbClr val="3E7817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72450" y="0"/>
              <a:ext cx="971550" cy="5143500"/>
            </a:xfrm>
            <a:custGeom>
              <a:avLst/>
              <a:gdLst/>
              <a:ahLst/>
              <a:cxnLst/>
              <a:rect l="l" t="t" r="r" b="b"/>
              <a:pathLst>
                <a:path w="971550" h="5143500">
                  <a:moveTo>
                    <a:pt x="971549" y="0"/>
                  </a:moveTo>
                  <a:lnTo>
                    <a:pt x="766549" y="0"/>
                  </a:lnTo>
                  <a:lnTo>
                    <a:pt x="0" y="5143496"/>
                  </a:lnTo>
                  <a:lnTo>
                    <a:pt x="971549" y="5143496"/>
                  </a:lnTo>
                  <a:lnTo>
                    <a:pt x="971549" y="0"/>
                  </a:lnTo>
                  <a:close/>
                </a:path>
              </a:pathLst>
            </a:custGeom>
            <a:solidFill>
              <a:srgbClr val="BEE370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02572" y="0"/>
              <a:ext cx="941705" cy="5143500"/>
            </a:xfrm>
            <a:custGeom>
              <a:avLst/>
              <a:gdLst/>
              <a:ahLst/>
              <a:cxnLst/>
              <a:rect l="l" t="t" r="r" b="b"/>
              <a:pathLst>
                <a:path w="941704" h="5143500">
                  <a:moveTo>
                    <a:pt x="941427" y="0"/>
                  </a:moveTo>
                  <a:lnTo>
                    <a:pt x="0" y="0"/>
                  </a:lnTo>
                  <a:lnTo>
                    <a:pt x="835509" y="5143496"/>
                  </a:lnTo>
                  <a:lnTo>
                    <a:pt x="941427" y="5143496"/>
                  </a:lnTo>
                  <a:lnTo>
                    <a:pt x="941427" y="0"/>
                  </a:lnTo>
                  <a:close/>
                </a:path>
              </a:pathLst>
            </a:custGeom>
            <a:solidFill>
              <a:srgbClr val="90C225">
                <a:alpha val="647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81925" y="2695575"/>
              <a:ext cx="1362075" cy="2447925"/>
            </a:xfrm>
            <a:custGeom>
              <a:avLst/>
              <a:gdLst/>
              <a:ahLst/>
              <a:cxnLst/>
              <a:rect l="l" t="t" r="r" b="b"/>
              <a:pathLst>
                <a:path w="1362075" h="2447925">
                  <a:moveTo>
                    <a:pt x="1362075" y="0"/>
                  </a:moveTo>
                  <a:lnTo>
                    <a:pt x="0" y="2447925"/>
                  </a:lnTo>
                  <a:lnTo>
                    <a:pt x="1362075" y="2447925"/>
                  </a:lnTo>
                  <a:lnTo>
                    <a:pt x="1362075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3009900"/>
            <a:ext cx="333375" cy="2133600"/>
          </a:xfrm>
          <a:custGeom>
            <a:avLst/>
            <a:gdLst/>
            <a:ahLst/>
            <a:cxnLst/>
            <a:rect l="l" t="t" r="r" b="b"/>
            <a:pathLst>
              <a:path w="333375" h="2133600">
                <a:moveTo>
                  <a:pt x="0" y="0"/>
                </a:moveTo>
                <a:lnTo>
                  <a:pt x="0" y="2133600"/>
                </a:lnTo>
                <a:lnTo>
                  <a:pt x="333375" y="2133600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38137" y="470852"/>
            <a:ext cx="988060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dirty="0"/>
              <a:t>Design</a:t>
            </a:r>
            <a:endParaRPr sz="260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3785" y="1259329"/>
            <a:ext cx="4151903" cy="287249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64682" y="965333"/>
            <a:ext cx="2677362" cy="32128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7375" y="481965"/>
            <a:ext cx="358838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3600" dirty="0"/>
              <a:t>Model</a:t>
            </a:r>
            <a:endParaRPr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967" t="21947" r="25843" b="7280"/>
          <a:stretch/>
        </p:blipFill>
        <p:spPr>
          <a:xfrm>
            <a:off x="914400" y="1123950"/>
            <a:ext cx="5715000" cy="38100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914" y="424180"/>
            <a:ext cx="1735780" cy="353943"/>
          </a:xfrm>
        </p:spPr>
        <p:txBody>
          <a:bodyPr/>
          <a:lstStyle/>
          <a:p>
            <a:r>
              <a:rPr lang="en-IN" dirty="0"/>
              <a:t>Mechanisms: </a:t>
            </a:r>
            <a:endParaRPr lang="en-US" dirty="0"/>
          </a:p>
        </p:txBody>
      </p:sp>
      <p:pic>
        <p:nvPicPr>
          <p:cNvPr id="6" name="WhatsApp Video 2024-02-15 at 12.58.35 PM">
            <a:hlinkClick r:id="" action="ppaction://media"/>
            <a:extLst>
              <a:ext uri="{FF2B5EF4-FFF2-40B4-BE49-F238E27FC236}">
                <a16:creationId xmlns:a16="http://schemas.microsoft.com/office/drawing/2014/main" xmlns="" id="{DB2B9C7F-6820-3AA9-71BE-D0BB12E7788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608" y="1131590"/>
            <a:ext cx="2526332" cy="3672408"/>
          </a:xfrm>
          <a:prstGeom prst="rect">
            <a:avLst/>
          </a:prstGeom>
        </p:spPr>
      </p:pic>
      <p:pic>
        <p:nvPicPr>
          <p:cNvPr id="7" name="Picture 6" descr="WhatsApp Image 2024-02-15 at 13.06.06_5fa03c18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562" y="1071552"/>
            <a:ext cx="2872740" cy="3844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hatsApp Video 2024-02-15 at 12.58.34 PM">
            <a:hlinkClick r:id="" action="ppaction://media"/>
            <a:extLst>
              <a:ext uri="{FF2B5EF4-FFF2-40B4-BE49-F238E27FC236}">
                <a16:creationId xmlns:a16="http://schemas.microsoft.com/office/drawing/2014/main" xmlns="" id="{BB890010-2000-3920-AD6D-03B6D6EE593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857356" y="714362"/>
            <a:ext cx="3857652" cy="335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6992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76" y="428610"/>
            <a:ext cx="3571900" cy="504495"/>
          </a:xfrm>
        </p:spPr>
        <p:txBody>
          <a:bodyPr/>
          <a:lstStyle/>
          <a:p>
            <a:r>
              <a:rPr lang="en-IN" dirty="0"/>
              <a:t>Simple Circuit Diagram :</a:t>
            </a:r>
            <a:endParaRPr lang="en-US" dirty="0"/>
          </a:p>
        </p:txBody>
      </p:sp>
      <p:pic>
        <p:nvPicPr>
          <p:cNvPr id="4" name="Picture 3" descr="WhatsApp Image 2024-02-15 at 12.50.23_1a1eac91.jpg"/>
          <p:cNvPicPr>
            <a:picLocks noChangeAspect="1"/>
          </p:cNvPicPr>
          <p:nvPr/>
        </p:nvPicPr>
        <p:blipFill>
          <a:blip r:embed="rId2"/>
          <a:srcRect l="10769" r="10769"/>
          <a:stretch>
            <a:fillRect/>
          </a:stretch>
        </p:blipFill>
        <p:spPr>
          <a:xfrm>
            <a:off x="500034" y="1214428"/>
            <a:ext cx="3643339" cy="2928958"/>
          </a:xfrm>
          <a:prstGeom prst="rect">
            <a:avLst/>
          </a:prstGeom>
        </p:spPr>
      </p:pic>
      <p:pic>
        <p:nvPicPr>
          <p:cNvPr id="5" name="Picture 4" descr="WhatsApp Image 2024-02-15 at 12.50.22_7479a612.jpg"/>
          <p:cNvPicPr>
            <a:picLocks noChangeAspect="1"/>
          </p:cNvPicPr>
          <p:nvPr/>
        </p:nvPicPr>
        <p:blipFill>
          <a:blip r:embed="rId3"/>
          <a:srcRect l="10156" r="10937" b="1185"/>
          <a:stretch>
            <a:fillRect/>
          </a:stretch>
        </p:blipFill>
        <p:spPr>
          <a:xfrm>
            <a:off x="4643438" y="2214560"/>
            <a:ext cx="4143404" cy="25717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742950"/>
            <a:ext cx="7526019" cy="492443"/>
          </a:xfrm>
        </p:spPr>
        <p:txBody>
          <a:bodyPr/>
          <a:lstStyle/>
          <a:p>
            <a:r>
              <a:rPr lang="en-IN" sz="3200" dirty="0"/>
              <a:t>Uses :-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>
          <a:xfrm>
            <a:off x="533400" y="1733550"/>
            <a:ext cx="6400800" cy="2154436"/>
          </a:xfrm>
        </p:spPr>
        <p:txBody>
          <a:bodyPr/>
          <a:lstStyle/>
          <a:p>
            <a:r>
              <a:rPr lang="en-IN" dirty="0"/>
              <a:t> </a:t>
            </a:r>
            <a:r>
              <a:rPr lang="en-IN" sz="2000" dirty="0"/>
              <a:t>It can be used to clean garbage(e.g. Water bottles, Cans, wrappers, etc.) in :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Gardens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Grounds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Amusement Parks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Beaches </a:t>
            </a:r>
          </a:p>
        </p:txBody>
      </p:sp>
    </p:spTree>
    <p:extLst>
      <p:ext uri="{BB962C8B-B14F-4D97-AF65-F5344CB8AC3E}">
        <p14:creationId xmlns:p14="http://schemas.microsoft.com/office/powerpoint/2010/main" xmlns="" val="1561292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134" y="3181350"/>
            <a:ext cx="1200150" cy="7524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14800" y="101270"/>
            <a:ext cx="188912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5" dirty="0">
                <a:solidFill>
                  <a:srgbClr val="90C225"/>
                </a:solidFill>
              </a:rPr>
              <a:t>Materials</a:t>
            </a:r>
            <a:endParaRPr sz="3600" dirty="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537" y="196439"/>
            <a:ext cx="980833" cy="100128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57031" y="3105150"/>
            <a:ext cx="828675" cy="561975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22840" y="1478895"/>
            <a:ext cx="1343025" cy="1123950"/>
            <a:chOff x="2162175" y="1600200"/>
            <a:chExt cx="2209800" cy="191452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57525" y="2286000"/>
              <a:ext cx="1314450" cy="12287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2175" y="1600200"/>
              <a:ext cx="1085850" cy="952500"/>
            </a:xfrm>
            <a:prstGeom prst="rect">
              <a:avLst/>
            </a:prstGeom>
          </p:spPr>
        </p:pic>
      </p:grp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57412571"/>
              </p:ext>
            </p:extLst>
          </p:nvPr>
        </p:nvGraphicFramePr>
        <p:xfrm>
          <a:off x="2545131" y="785086"/>
          <a:ext cx="6065469" cy="4072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823">
                  <a:extLst>
                    <a:ext uri="{9D8B030D-6E8A-4147-A177-3AD203B41FA5}">
                      <a16:colId xmlns:a16="http://schemas.microsoft.com/office/drawing/2014/main" xmlns="" val="653724325"/>
                    </a:ext>
                  </a:extLst>
                </a:gridCol>
                <a:gridCol w="2021823">
                  <a:extLst>
                    <a:ext uri="{9D8B030D-6E8A-4147-A177-3AD203B41FA5}">
                      <a16:colId xmlns:a16="http://schemas.microsoft.com/office/drawing/2014/main" xmlns="" val="2691853294"/>
                    </a:ext>
                  </a:extLst>
                </a:gridCol>
                <a:gridCol w="2021823">
                  <a:extLst>
                    <a:ext uri="{9D8B030D-6E8A-4147-A177-3AD203B41FA5}">
                      <a16:colId xmlns:a16="http://schemas.microsoft.com/office/drawing/2014/main" xmlns="" val="829108604"/>
                    </a:ext>
                  </a:extLst>
                </a:gridCol>
              </a:tblGrid>
              <a:tr h="341778">
                <a:tc>
                  <a:txBody>
                    <a:bodyPr/>
                    <a:lstStyle/>
                    <a:p>
                      <a:r>
                        <a:rPr lang="en-IN" sz="1500" dirty="0"/>
                        <a:t>  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 dirty="0"/>
                        <a:t>       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 dirty="0"/>
                        <a:t>         Price (</a:t>
                      </a:r>
                      <a:r>
                        <a:rPr lang="en-IN" sz="1500" dirty="0" err="1"/>
                        <a:t>Rs</a:t>
                      </a:r>
                      <a:r>
                        <a:rPr lang="en-IN" sz="15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67251223"/>
                  </a:ext>
                </a:extLst>
              </a:tr>
              <a:tr h="341778"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Arduino</a:t>
                      </a:r>
                      <a:r>
                        <a:rPr lang="en-IN" sz="1500" baseline="0" dirty="0"/>
                        <a:t> UNO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280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69889874"/>
                  </a:ext>
                </a:extLst>
              </a:tr>
              <a:tr h="595931">
                <a:tc>
                  <a:txBody>
                    <a:bodyPr/>
                    <a:lstStyle/>
                    <a:p>
                      <a:pPr algn="ctr"/>
                      <a:r>
                        <a:rPr lang="en-IN" sz="1500" baseline="0" dirty="0"/>
                        <a:t>BO Gear Motor &amp; Wheels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88781789"/>
                  </a:ext>
                </a:extLst>
              </a:tr>
              <a:tr h="341778"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Servo 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360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33472503"/>
                  </a:ext>
                </a:extLst>
              </a:tr>
              <a:tr h="341778"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Infrared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3592932"/>
                  </a:ext>
                </a:extLst>
              </a:tr>
              <a:tr h="351854"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Ultrasonic</a:t>
                      </a:r>
                      <a:r>
                        <a:rPr lang="en-IN" sz="1500" baseline="0" dirty="0"/>
                        <a:t> Sensor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3504277"/>
                  </a:ext>
                </a:extLst>
              </a:tr>
              <a:tr h="341778"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DC</a:t>
                      </a:r>
                      <a:r>
                        <a:rPr lang="en-IN" sz="1500" baseline="0" dirty="0"/>
                        <a:t> Motor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19249533"/>
                  </a:ext>
                </a:extLst>
              </a:tr>
              <a:tr h="390654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/>
                        <a:t>Motor</a:t>
                      </a:r>
                      <a:r>
                        <a:rPr lang="en-IN" sz="1500" baseline="0" dirty="0"/>
                        <a:t> Driver Board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73233736"/>
                  </a:ext>
                </a:extLst>
              </a:tr>
              <a:tr h="341778"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 Battery (6V)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77604178"/>
                  </a:ext>
                </a:extLst>
              </a:tr>
              <a:tr h="341778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/>
                        <a:t>Arduino</a:t>
                      </a:r>
                      <a:r>
                        <a:rPr lang="en-IN" sz="1500" baseline="0" dirty="0"/>
                        <a:t> NANO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215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83744265"/>
                  </a:ext>
                </a:extLst>
              </a:tr>
              <a:tr h="341778"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Bluetooth</a:t>
                      </a:r>
                      <a:r>
                        <a:rPr lang="en-IN" sz="1500" baseline="0" dirty="0"/>
                        <a:t> Module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280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8804097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0800" y="2038350"/>
            <a:ext cx="3733800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b="1" spc="20" dirty="0">
                <a:solidFill>
                  <a:srgbClr val="3E3E3E"/>
                </a:solidFill>
                <a:latin typeface="Cambria"/>
                <a:cs typeface="Cambria"/>
              </a:rPr>
              <a:t>TH</a:t>
            </a:r>
            <a:r>
              <a:rPr sz="4800" b="1" spc="-25" dirty="0">
                <a:solidFill>
                  <a:srgbClr val="3E3E3E"/>
                </a:solidFill>
                <a:latin typeface="Cambria"/>
                <a:cs typeface="Cambria"/>
              </a:rPr>
              <a:t>A</a:t>
            </a:r>
            <a:r>
              <a:rPr sz="4800" b="1" spc="25" dirty="0">
                <a:solidFill>
                  <a:srgbClr val="3E3E3E"/>
                </a:solidFill>
                <a:latin typeface="Cambria"/>
                <a:cs typeface="Cambria"/>
              </a:rPr>
              <a:t>N</a:t>
            </a:r>
            <a:r>
              <a:rPr sz="4800" b="1" spc="20" dirty="0">
                <a:solidFill>
                  <a:srgbClr val="3E3E3E"/>
                </a:solidFill>
                <a:latin typeface="Cambria"/>
                <a:cs typeface="Cambria"/>
              </a:rPr>
              <a:t>K</a:t>
            </a:r>
            <a:r>
              <a:rPr lang="en-IN" sz="4800" b="1" spc="2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4800" b="1" spc="-5" dirty="0">
                <a:solidFill>
                  <a:srgbClr val="3E3E3E"/>
                </a:solidFill>
                <a:latin typeface="Cambria"/>
                <a:cs typeface="Cambria"/>
              </a:rPr>
              <a:t>Y</a:t>
            </a:r>
            <a:r>
              <a:rPr sz="4800" b="1" spc="-30" dirty="0">
                <a:solidFill>
                  <a:srgbClr val="3E3E3E"/>
                </a:solidFill>
                <a:latin typeface="Cambria"/>
                <a:cs typeface="Cambria"/>
              </a:rPr>
              <a:t>O</a:t>
            </a:r>
            <a:r>
              <a:rPr sz="4800" b="1" spc="5" dirty="0">
                <a:solidFill>
                  <a:srgbClr val="3E3E3E"/>
                </a:solidFill>
                <a:latin typeface="Cambria"/>
                <a:cs typeface="Cambria"/>
              </a:rPr>
              <a:t>U</a:t>
            </a:r>
            <a:endParaRPr sz="48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9C93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</TotalTime>
  <Words>108</Words>
  <Application>Microsoft Office PowerPoint</Application>
  <PresentationFormat>On-screen Show (16:9)</PresentationFormat>
  <Paragraphs>54</Paragraphs>
  <Slides>9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Design</vt:lpstr>
      <vt:lpstr>Model</vt:lpstr>
      <vt:lpstr>Mechanisms: </vt:lpstr>
      <vt:lpstr>Slide 5</vt:lpstr>
      <vt:lpstr>Simple Circuit Diagram :</vt:lpstr>
      <vt:lpstr>Uses :-</vt:lpstr>
      <vt:lpstr>Materials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Vinay Desai</dc:creator>
  <cp:lastModifiedBy>MAYANK BHARTI</cp:lastModifiedBy>
  <cp:revision>11</cp:revision>
  <dcterms:created xsi:type="dcterms:W3CDTF">2024-02-15T06:08:53Z</dcterms:created>
  <dcterms:modified xsi:type="dcterms:W3CDTF">2024-02-15T07:38:57Z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2024-02-13T00:00:00Z</vt:filetime>
  </property>
  <property fmtid="{D5CDD505-2E9C-101B-9397-08002B2CF9AE}" pid="3" name="LastSaved">
    <vt:filetime>2024-02-15T00:00:00Z</vt:filetime>
  </property>
</Properties>
</file>